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 ?><Relationships xmlns="http://schemas.openxmlformats.org/package/2006/relationships"><Relationship Id="rId1" Type="http://schemas.openxmlformats.org/officeDocument/2006/relationships/officeDocument" Target="ppt/presentation.xml"  /><Relationship Id="rId2" Type="http://schemas.openxmlformats.org/package/2006/relationships/metadata/thumbnail" Target="docProps/thumbnail.jpeg"  /><Relationship Id="rId3" Type="http://schemas.openxmlformats.org/package/2006/relationships/metadata/core-properties" Target="docProps/core.xml"  /><Relationship Id="rId4" Type="http://schemas.openxmlformats.org/officeDocument/2006/relationships/extended-properties" Target="docProps/app.xml"  /></Relationships>
</file>

<file path=ppt/presentation.xml><?xml version="1.0" encoding="utf-8"?>
<p:presentation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aveSubsetFonts="1">
  <p:sldMasterIdLst>
    <p:sldMasterId id="2147483731" r:id="rId1"/>
  </p:sldMasterIdLst>
  <p:sldIdLst>
    <p:sldId id="256" r:id="rId2"/>
  </p:sldIdLst>
  <p:sldSz cx="6858000" cy="12192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prnPr/>
</p:presentationPr>
</file>

<file path=ppt/tableStyles.xml><?xml version="1.0" encoding="utf-8"?>
<a:tblStyleLst xmlns:r="http://schemas.openxmlformats.org/officeDocument/2006/relationships" xmlns:c="http://schemas.openxmlformats.org/drawingml/2006/chart" xmlns:dgm="http://schemas.openxmlformats.org/drawingml/2006/diagram" xmlns:dsp="http://schemas.microsoft.com/office/drawing/2008/diagram" xmlns:a="http://schemas.openxmlformats.org/drawingml/2006/main" xmlns:pic="http://schemas.openxmlformats.org/drawingml/2006/picture" xmlns:wp="http://schemas.openxmlformats.org/drawingml/2006/wordprocessingDrawing" xmlns:xdr="http://schemas.openxmlformats.org/drawingml/2006/spreadsheetDrawing" def="{5C22544A-7EE6-4342-B048-85BDC9FD1C3A}">
  <a:tblStyle styleId="{CDE67981-C926-4AC7-AA08-ACFD1CD1FBA1}" styleName="Normal Style 4 - Accent 1">
    <a:wholeTbl>
      <a:tcTxStyle>
        <a:fontRef idx="minor">
          <a:scrgbClr r="0" g="0" b="0"/>
        </a:fontRef>
        <a:schemeClr val="dk1"/>
      </a:tcTxStyle>
      <a:tcStyle>
        <a:tcBdr>
          <a:left>
            <a:ln w="40000" cmpd="sng">
              <a:solidFill>
                <a:schemeClr val="accent1"/>
              </a:solidFill>
            </a:ln>
          </a:left>
          <a:right>
            <a:ln w="40000" cmpd="sng">
              <a:solidFill>
                <a:schemeClr val="accent1"/>
              </a:solidFill>
            </a:ln>
          </a:right>
          <a:top>
            <a:ln w="40000" cmpd="sng">
              <a:solidFill>
                <a:schemeClr val="accent1"/>
              </a:solidFill>
            </a:ln>
          </a:top>
          <a:bottom>
            <a:ln w="400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lum val="90000"/>
            </a:schemeClr>
          </a:solidFill>
        </a:fill>
      </a:tcStyle>
    </a:wholeTbl>
    <a:band1H>
      <a:tcTxStyle/>
      <a:tcStyle>
        <a:tcBdr/>
        <a:fill>
          <a:solidFill>
            <a:schemeClr val="accent1">
              <a:tint val="50000"/>
            </a:schemeClr>
          </a:solidFill>
        </a:fill>
      </a:tcStyle>
    </a:band1H>
    <a:band1V>
      <a:tcTxStyle/>
      <a:tcStyle>
        <a:tcBdr/>
        <a:fill>
          <a:solidFill>
            <a:schemeClr val="accent1">
              <a:tint val="5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accent1">
          <a:shade val="80000"/>
        </a:schemeClr>
      </a:tcTxStyle>
      <a:tcStyle>
        <a:tcBdr>
          <a:bottom>
            <a:ln w="35400" cmpd="sng">
              <a:solidFill>
                <a:schemeClr val="accent1">
                  <a:shade val="80000"/>
                </a:schemeClr>
              </a:solidFill>
            </a:ln>
          </a:bottom>
        </a:tcBdr>
        <a:fill>
          <a:solidFill>
            <a:schemeClr val="accent1">
              <a:tint val="20000"/>
            </a:schemeClr>
          </a:solidFill>
        </a:fill>
      </a:tcStyle>
    </a:firstRow>
  </a:tblStyle>
</a:tblStyleLst>
</file>

<file path=ppt/viewProps.xml><?xml version="1.0" encoding="utf-8"?>
<p:viewPr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normalViewPr>
    <p:restoredLeft sz="8063"/>
    <p:restoredTop sz="96391"/>
  </p:normalViewPr>
  <p:slideViewPr>
    <p:cSldViewPr snapToObjects="1">
      <p:cViewPr>
        <p:scale>
          <a:sx n="60" d="100"/>
          <a:sy n="60" d="100"/>
        </p:scale>
        <p:origin x="0" y="0"/>
      </p:cViewPr>
      <p:guideLst>
        <p:guide orient="horz" pos="3838"/>
        <p:guide pos="2158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7216" cy="73737216"/>
</p:viewPr>
</file>

<file path=ppt/_rels/presentation.xml.rels><?xml version="1.0" encoding="UTF-8" standalone="yes" ?><Relationships xmlns="http://schemas.openxmlformats.org/package/2006/relationships"><Relationship Id="rId1" Type="http://schemas.openxmlformats.org/officeDocument/2006/relationships/slideMaster" Target="slideMasters/slideMaster1.xml"  /><Relationship Id="rId2" Type="http://schemas.openxmlformats.org/officeDocument/2006/relationships/slide" Target="slides/slide1.xml"  /><Relationship Id="rId3" Type="http://schemas.openxmlformats.org/officeDocument/2006/relationships/presProps" Target="presProps.xml"  /><Relationship Id="rId4" Type="http://schemas.openxmlformats.org/officeDocument/2006/relationships/viewProps" Target="viewProps.xml"  /><Relationship Id="rId5" Type="http://schemas.openxmlformats.org/officeDocument/2006/relationships/theme" Target="theme/theme1.xml"  /><Relationship Id="rId6" Type="http://schemas.openxmlformats.org/officeDocument/2006/relationships/tableStyles" Target="tableStyles.xml"  /></Relationships>
</file>

<file path=ppt/slideLayouts/_rels/slideLayout1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2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3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4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5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6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7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8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9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10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11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12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slideLayout1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matchingName="제목 슬라이드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 idx="0"/>
          </p:nvPr>
        </p:nvSpPr>
        <p:spPr>
          <a:xfrm>
            <a:off x="514349" y="3787422"/>
            <a:ext cx="5829299" cy="2613377"/>
          </a:xfrm>
        </p:spPr>
        <p:txBody>
          <a:bodyPr/>
          <a:lstStyle/>
          <a:p>
            <a:pPr lvl="0">
              <a:defRPr lang="ko-KR" altLang="en-US"/>
            </a:pPr>
            <a:r>
              <a:rPr lang="ko-KR" altLang="en-US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028699" y="6908800"/>
            <a:ext cx="4800599" cy="3115733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>
              <a:defRPr lang="ko-KR" altLang="en-US"/>
            </a:pPr>
            <a:r>
              <a:rPr lang="ko-KR" altLang="en-US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defRPr lang="ko-KR" altLang="en-US"/>
            </a:pPr>
            <a:fld id="{940A130E-E3B8-4EBE-931F-81B26B8448AA}" type="datetime1">
              <a:rPr lang="ko-KR" altLang="en-US"/>
              <a:pPr lvl="0">
                <a:defRPr lang="ko-KR" altLang="en-US"/>
              </a:pPr>
              <a:t>2018-04-17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defRPr lang="ko-KR" altLang="en-US"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 lang="ko-KR" altLang="en-US"/>
            </a:pPr>
            <a:fld id="{800C6A38-4290-41DD-B95C-4155372FD4AF}" type="slidenum">
              <a:rPr lang="ko-KR" altLang="en-US"/>
              <a:pPr lvl="0">
                <a:defRPr lang="ko-KR" altLang="en-US"/>
              </a:pPr>
              <a:t>‹#›</a:t>
            </a:fld>
            <a:endParaRPr lang="ko-KR" altLang="en-US"/>
          </a:p>
        </p:txBody>
      </p:sp>
    </p:spTree>
  </p:cSld>
  <p:clrMapOvr>
    <a:masterClrMapping/>
  </p:clrMapOvr>
  <p:transition xmlns:mc="http://schemas.openxmlformats.org/markup-compatibility/2006" xmlns:hp="http://schemas.haansoft.com/office/presentation/8.0" mc:Ignorable="hp" hp:hslDur="500"/>
</p:sldLayout>
</file>

<file path=ppt/slideLayouts/slideLayout2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matchingName="제목 및 내용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idx="0"/>
          </p:nvPr>
        </p:nvSpPr>
        <p:spPr/>
        <p:txBody>
          <a:bodyPr/>
          <a:lstStyle/>
          <a:p>
            <a:pPr lvl="0">
              <a:defRPr lang="ko-KR" altLang="en-US"/>
            </a:pPr>
            <a:r>
              <a:rPr lang="ko-KR" altLang="en-US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>
              <a:defRPr lang="ko-KR" altLang="en-US"/>
            </a:pPr>
            <a:r>
              <a:rPr lang="ko-KR" altLang="en-US"/>
              <a:t>마스터 텍스트 스타일을 편집합니다</a:t>
            </a:r>
            <a:endParaRPr lang="ko-KR" altLang="en-US"/>
          </a:p>
          <a:p>
            <a:pPr lvl="1">
              <a:defRPr lang="ko-KR" altLang="en-US"/>
            </a:pPr>
            <a:r>
              <a:rPr lang="ko-KR" altLang="en-US"/>
              <a:t>둘째 수준</a:t>
            </a:r>
            <a:endParaRPr lang="ko-KR" altLang="en-US"/>
          </a:p>
          <a:p>
            <a:pPr lvl="2">
              <a:defRPr lang="ko-KR" altLang="en-US"/>
            </a:pPr>
            <a:r>
              <a:rPr lang="ko-KR" altLang="en-US"/>
              <a:t>셋째 수준</a:t>
            </a:r>
            <a:endParaRPr lang="ko-KR" altLang="en-US"/>
          </a:p>
          <a:p>
            <a:pPr lvl="3">
              <a:defRPr lang="ko-KR" altLang="en-US"/>
            </a:pPr>
            <a:r>
              <a:rPr lang="ko-KR" altLang="en-US"/>
              <a:t>넷째 수준</a:t>
            </a:r>
            <a:endParaRPr lang="ko-KR" altLang="en-US"/>
          </a:p>
          <a:p>
            <a:pPr lvl="4">
              <a:defRPr lang="ko-KR" altLang="en-US"/>
            </a:pPr>
            <a:r>
              <a:rPr lang="ko-KR" altLang="en-US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defRPr lang="ko-KR" altLang="en-US"/>
            </a:pPr>
            <a:fld id="{4953836A-82A3-4C8B-9D31-CD724F3673ED}" type="datetime1">
              <a:rPr lang="ko-KR" altLang="en-US"/>
              <a:pPr lvl="0">
                <a:defRPr lang="ko-KR" altLang="en-US"/>
              </a:pPr>
              <a:t>2018-04-18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defRPr lang="ko-KR" altLang="en-US"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 lang="ko-KR" altLang="en-US"/>
            </a:pPr>
            <a:fld id="{AD22CD3B-FDDF-4998-970C-76E6E0BEC65F}" type="slidenum">
              <a:rPr lang="ko-KR" altLang="en-US"/>
              <a:pPr lvl="0">
                <a:defRPr lang="ko-KR" altLang="en-US"/>
              </a:pPr>
              <a:t>‹#›</a:t>
            </a:fld>
            <a:endParaRPr lang="ko-KR" altLang="en-US"/>
          </a:p>
        </p:txBody>
      </p:sp>
    </p:spTree>
  </p:cSld>
  <p:clrMapOvr>
    <a:masterClrMapping/>
  </p:clrMapOvr>
  <p:transition xmlns:mc="http://schemas.openxmlformats.org/markup-compatibility/2006" xmlns:hp="http://schemas.haansoft.com/office/presentation/8.0" mc:Ignorable="hp" hp:hslDur="500"/>
</p:sldLayout>
</file>

<file path=ppt/slideLayouts/slideLayout3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matchingName="빈 화면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defRPr lang="ko-KR" altLang="en-US"/>
            </a:pPr>
            <a:fld id="{AD2EBAF6-36D0-4DD8-B695-D4C1B37E35D6}" type="datetime1">
              <a:rPr lang="ko-KR" altLang="en-US"/>
              <a:pPr lvl="0">
                <a:defRPr lang="ko-KR" altLang="en-US"/>
              </a:pPr>
              <a:t>2018-04-18</a:t>
            </a:fld>
            <a:endParaRPr lang="ko-KR" altLang="en-US"/>
          </a:p>
        </p:txBody>
      </p:sp>
      <p:sp>
        <p:nvSpPr>
          <p:cNvPr id="3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defRPr lang="ko-KR" altLang="en-US"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4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 lang="ko-KR" altLang="en-US"/>
            </a:pPr>
            <a:fld id="{AD22CD3B-FDDF-4998-970C-76E6E0BEC65F}" type="slidenum">
              <a:rPr lang="ko-KR" altLang="en-US"/>
              <a:pPr lvl="0">
                <a:defRPr lang="ko-KR" altLang="en-US"/>
              </a:pPr>
              <a:t>‹#›</a:t>
            </a:fld>
            <a:endParaRPr lang="ko-KR" altLang="en-US"/>
          </a:p>
        </p:txBody>
      </p:sp>
    </p:spTree>
  </p:cSld>
  <p:clrMapOvr>
    <a:masterClrMapping/>
  </p:clrMapOvr>
  <p:transition xmlns:mc="http://schemas.openxmlformats.org/markup-compatibility/2006" xmlns:hp="http://schemas.haansoft.com/office/presentation/8.0" mc:Ignorable="hp" hp:hslDur="500"/>
</p:sldLayout>
</file>

<file path=ppt/slideLayouts/slideLayout4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matchingName="구역 머리글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idx="0"/>
          </p:nvPr>
        </p:nvSpPr>
        <p:spPr>
          <a:xfrm>
            <a:off x="541734" y="7834489"/>
            <a:ext cx="5829299" cy="242146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pPr lvl="0">
              <a:defRPr lang="ko-KR" altLang="en-US"/>
            </a:pPr>
            <a:r>
              <a:rPr lang="ko-KR" altLang="en-US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41734" y="5167490"/>
            <a:ext cx="5829299" cy="266699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>
              <a:defRPr lang="ko-KR" altLang="en-US"/>
            </a:pPr>
            <a:r>
              <a:rPr lang="ko-KR" altLang="en-US"/>
              <a:t>마스터 텍스트 스타일을 편집합니다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defRPr lang="ko-KR" altLang="en-US"/>
            </a:pPr>
            <a:fld id="{60728D28-603B-4EFC-80F8-17E5E9107035}" type="datetime1">
              <a:rPr lang="ko-KR" altLang="en-US"/>
              <a:pPr lvl="0">
                <a:defRPr lang="ko-KR" altLang="en-US"/>
              </a:pPr>
              <a:t>2018-04-18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defRPr lang="ko-KR" altLang="en-US"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 lang="ko-KR" altLang="en-US"/>
            </a:pPr>
            <a:fld id="{AD22CD3B-FDDF-4998-970C-76E6E0BEC65F}" type="slidenum">
              <a:rPr lang="ko-KR" altLang="en-US"/>
              <a:pPr lvl="0">
                <a:defRPr lang="ko-KR" altLang="en-US"/>
              </a:pPr>
              <a:t>‹#›</a:t>
            </a:fld>
            <a:endParaRPr lang="ko-KR" altLang="en-US"/>
          </a:p>
        </p:txBody>
      </p:sp>
    </p:spTree>
  </p:cSld>
  <p:clrMapOvr>
    <a:masterClrMapping/>
  </p:clrMapOvr>
  <p:transition xmlns:mc="http://schemas.openxmlformats.org/markup-compatibility/2006" xmlns:hp="http://schemas.haansoft.com/office/presentation/8.0" mc:Ignorable="hp" hp:hslDur="500"/>
</p:sldLayout>
</file>

<file path=ppt/slideLayouts/slideLayout5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matchingName="제목 및 내용 2개" type="twoObj" preserve="1">
  <p:cSld name="제목 및 내용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idx="0"/>
          </p:nvPr>
        </p:nvSpPr>
        <p:spPr/>
        <p:txBody>
          <a:bodyPr/>
          <a:lstStyle/>
          <a:p>
            <a:pPr lvl="0">
              <a:defRPr lang="ko-KR" altLang="en-US"/>
            </a:pPr>
            <a:r>
              <a:rPr lang="ko-KR" altLang="en-US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342899" y="2844800"/>
            <a:ext cx="3028949" cy="80461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2800"/>
            </a:lvl9pPr>
          </a:lstStyle>
          <a:p>
            <a:pPr lvl="0">
              <a:defRPr lang="ko-KR" altLang="en-US"/>
            </a:pPr>
            <a:r>
              <a:rPr lang="ko-KR" altLang="en-US"/>
              <a:t>마스터 텍스트 스타일을 편집합니다</a:t>
            </a:r>
            <a:endParaRPr lang="ko-KR" altLang="en-US"/>
          </a:p>
          <a:p>
            <a:pPr lvl="1">
              <a:defRPr lang="ko-KR" altLang="en-US"/>
            </a:pPr>
            <a:r>
              <a:rPr lang="ko-KR" altLang="en-US"/>
              <a:t>둘째 수준</a:t>
            </a:r>
            <a:endParaRPr lang="ko-KR" altLang="en-US"/>
          </a:p>
          <a:p>
            <a:pPr lvl="2">
              <a:defRPr lang="ko-KR" altLang="en-US"/>
            </a:pPr>
            <a:r>
              <a:rPr lang="ko-KR" altLang="en-US"/>
              <a:t>셋째 수준</a:t>
            </a:r>
            <a:endParaRPr lang="ko-KR" altLang="en-US"/>
          </a:p>
          <a:p>
            <a:pPr lvl="3">
              <a:defRPr lang="ko-KR" altLang="en-US"/>
            </a:pPr>
            <a:r>
              <a:rPr lang="ko-KR" altLang="en-US"/>
              <a:t>넷째 수준</a:t>
            </a:r>
            <a:endParaRPr lang="ko-KR" altLang="en-US"/>
          </a:p>
          <a:p>
            <a:pPr lvl="4">
              <a:defRPr lang="ko-KR" altLang="en-US"/>
            </a:pPr>
            <a:r>
              <a:rPr lang="ko-KR" altLang="en-US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486149" y="2844800"/>
            <a:ext cx="3028949" cy="80461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2800"/>
            </a:lvl9pPr>
          </a:lstStyle>
          <a:p>
            <a:pPr lvl="0">
              <a:defRPr lang="ko-KR" altLang="en-US"/>
            </a:pPr>
            <a:r>
              <a:rPr lang="ko-KR" altLang="en-US"/>
              <a:t>마스터 텍스트 스타일을 편집합니다</a:t>
            </a:r>
            <a:endParaRPr lang="ko-KR" altLang="en-US"/>
          </a:p>
          <a:p>
            <a:pPr lvl="1">
              <a:defRPr lang="ko-KR" altLang="en-US"/>
            </a:pPr>
            <a:r>
              <a:rPr lang="ko-KR" altLang="en-US"/>
              <a:t>둘째 수준</a:t>
            </a:r>
            <a:endParaRPr lang="ko-KR" altLang="en-US"/>
          </a:p>
          <a:p>
            <a:pPr lvl="2">
              <a:defRPr lang="ko-KR" altLang="en-US"/>
            </a:pPr>
            <a:r>
              <a:rPr lang="ko-KR" altLang="en-US"/>
              <a:t>셋째 수준</a:t>
            </a:r>
            <a:endParaRPr lang="ko-KR" altLang="en-US"/>
          </a:p>
          <a:p>
            <a:pPr lvl="3">
              <a:defRPr lang="ko-KR" altLang="en-US"/>
            </a:pPr>
            <a:r>
              <a:rPr lang="ko-KR" altLang="en-US"/>
              <a:t>넷째 수준</a:t>
            </a:r>
            <a:endParaRPr lang="ko-KR" altLang="en-US"/>
          </a:p>
          <a:p>
            <a:pPr lvl="4">
              <a:defRPr lang="ko-KR" altLang="en-US"/>
            </a:pPr>
            <a:r>
              <a:rPr lang="ko-KR" altLang="en-US"/>
              <a:t>다섯째 수준</a:t>
            </a:r>
            <a:endParaRPr lang="ko-KR" altLang="en-US"/>
          </a:p>
        </p:txBody>
      </p:sp>
      <p:sp>
        <p:nvSpPr>
          <p:cNvPr id="5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defRPr lang="ko-KR" altLang="en-US"/>
            </a:pPr>
            <a:fld id="{A27A1F4E-0809-4239-8034-C38E431DAF92}" type="datetime1">
              <a:rPr lang="ko-KR" altLang="en-US"/>
              <a:pPr lvl="0">
                <a:defRPr lang="ko-KR" altLang="en-US"/>
              </a:pPr>
              <a:t>2018-04-18</a:t>
            </a:fld>
            <a:endParaRPr lang="ko-KR" altLang="en-US"/>
          </a:p>
        </p:txBody>
      </p:sp>
      <p:sp>
        <p:nvSpPr>
          <p:cNvPr id="6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defRPr lang="ko-KR" altLang="en-US"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7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 lang="ko-KR" altLang="en-US"/>
            </a:pPr>
            <a:fld id="{AD22CD3B-FDDF-4998-970C-76E6E0BEC65F}" type="slidenum">
              <a:rPr lang="ko-KR" altLang="en-US"/>
              <a:pPr lvl="0">
                <a:defRPr lang="ko-KR" altLang="en-US"/>
              </a:pPr>
              <a:t>‹#›</a:t>
            </a:fld>
            <a:endParaRPr lang="ko-KR" altLang="en-US"/>
          </a:p>
        </p:txBody>
      </p:sp>
    </p:spTree>
  </p:cSld>
  <p:clrMapOvr>
    <a:masterClrMapping/>
  </p:clrMapOvr>
  <p:transition xmlns:mc="http://schemas.openxmlformats.org/markup-compatibility/2006" xmlns:hp="http://schemas.haansoft.com/office/presentation/8.0" mc:Ignorable="hp" hp:hslDur="500"/>
</p:sldLayout>
</file>

<file path=ppt/slideLayouts/slideLayout6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matchingName="제목만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idx="0"/>
          </p:nvPr>
        </p:nvSpPr>
        <p:spPr/>
        <p:txBody>
          <a:bodyPr/>
          <a:lstStyle/>
          <a:p>
            <a:pPr lvl="0">
              <a:defRPr lang="ko-KR" altLang="en-US"/>
            </a:pPr>
            <a:r>
              <a:rPr lang="ko-KR" altLang="en-US"/>
              <a:t>마스터 제목 스타일 편집</a:t>
            </a:r>
            <a:endParaRPr lang="ko-KR" altLang="en-US"/>
          </a:p>
        </p:txBody>
      </p:sp>
      <p:sp>
        <p:nvSpPr>
          <p:cNvPr id="3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defRPr lang="ko-KR" altLang="en-US"/>
            </a:pPr>
            <a:fld id="{5E0DA496-7307-4E8B-88DE-CB97B48BAB6F}" type="datetime1">
              <a:rPr lang="ko-KR" altLang="en-US"/>
              <a:pPr lvl="0">
                <a:defRPr lang="ko-KR" altLang="en-US"/>
              </a:pPr>
              <a:t>2018-04-18</a:t>
            </a:fld>
            <a:endParaRPr lang="ko-KR" altLang="en-US"/>
          </a:p>
        </p:txBody>
      </p:sp>
      <p:sp>
        <p:nvSpPr>
          <p:cNvPr id="4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defRPr lang="ko-KR" altLang="en-US"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5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 lang="ko-KR" altLang="en-US"/>
            </a:pPr>
            <a:fld id="{AD22CD3B-FDDF-4998-970C-76E6E0BEC65F}" type="slidenum">
              <a:rPr lang="ko-KR" altLang="en-US"/>
              <a:pPr lvl="0">
                <a:defRPr lang="ko-KR" altLang="en-US"/>
              </a:pPr>
              <a:t>‹#›</a:t>
            </a:fld>
            <a:endParaRPr lang="ko-KR" altLang="en-US"/>
          </a:p>
        </p:txBody>
      </p:sp>
    </p:spTree>
  </p:cSld>
  <p:clrMapOvr>
    <a:masterClrMapping/>
  </p:clrMapOvr>
  <p:transition xmlns:mc="http://schemas.openxmlformats.org/markup-compatibility/2006" xmlns:hp="http://schemas.haansoft.com/office/presentation/8.0" mc:Ignorable="hp" hp:hslDur="500"/>
</p:sldLayout>
</file>

<file path=ppt/slideLayouts/slideLayout7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matchingName="제목 및 표" type="tbl" preserve="1">
  <p:cSld name="제목 및 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idx="0"/>
          </p:nvPr>
        </p:nvSpPr>
        <p:spPr/>
        <p:txBody>
          <a:bodyPr/>
          <a:lstStyle/>
          <a:p>
            <a:pPr lvl="0">
              <a:defRPr lang="ko-KR" altLang="en-US"/>
            </a:pPr>
            <a:r>
              <a:rPr lang="ko-KR" altLang="en-US"/>
              <a:t>마스터 제목 스타일 편집</a:t>
            </a:r>
            <a:endParaRPr lang="ko-KR" altLang="en-US"/>
          </a:p>
        </p:txBody>
      </p:sp>
      <p:sp>
        <p:nvSpPr>
          <p:cNvPr id="3" name="표 개체 틀 2"/>
          <p:cNvSpPr>
            <a:spLocks noGrp="1"/>
          </p:cNvSpPr>
          <p:nvPr>
            <p:ph type="tbl" sz="quarter" idx="13"/>
          </p:nvPr>
        </p:nvSpPr>
        <p:spPr>
          <a:xfrm>
            <a:off x="342020" y="2921001"/>
            <a:ext cx="6172199" cy="8044800"/>
          </a:xfrm>
        </p:spPr>
        <p:txBody>
          <a:bodyPr/>
          <a:lstStyle>
            <a:lvl1pPr>
              <a:buFontTx/>
              <a:buNone/>
              <a:defRPr/>
            </a:lvl1pPr>
          </a:lstStyle>
          <a:p>
            <a:pPr lvl="0">
              <a:defRPr lang="ko-KR" altLang="en-US"/>
            </a:pPr>
            <a:r>
              <a:rPr lang="ko-KR" altLang="en-US"/>
              <a:t>표를 추가하려면 아이콘을 클릭하십시오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defRPr lang="ko-KR" altLang="en-US"/>
            </a:pPr>
            <a:fld id="{58721E90-850C-410B-8B89-8394F580CFDA}" type="datetime1">
              <a:rPr lang="ko-KR" altLang="en-US"/>
              <a:pPr lvl="0">
                <a:defRPr lang="ko-KR" altLang="en-US"/>
              </a:pPr>
              <a:t>2018-04-18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defRPr lang="ko-KR" altLang="en-US"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 lang="ko-KR" altLang="en-US"/>
            </a:pPr>
            <a:fld id="{AD22CD3B-FDDF-4998-970C-76E6E0BEC65F}" type="slidenum">
              <a:rPr lang="ko-KR" altLang="en-US"/>
              <a:pPr lvl="0">
                <a:defRPr lang="ko-KR" altLang="en-US"/>
              </a:pPr>
              <a:t>‹#›</a:t>
            </a:fld>
            <a:endParaRPr lang="ko-KR" altLang="en-US"/>
          </a:p>
        </p:txBody>
      </p:sp>
    </p:spTree>
  </p:cSld>
  <p:clrMapOvr>
    <a:masterClrMapping/>
  </p:clrMapOvr>
  <p:transition xmlns:mc="http://schemas.openxmlformats.org/markup-compatibility/2006" xmlns:hp="http://schemas.haansoft.com/office/presentation/8.0" mc:Ignorable="hp" hp:hslDur="500"/>
</p:sldLayout>
</file>

<file path=ppt/slideLayouts/slideLayout8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matchingName="제목 및 내용 4개" type="fourObj" preserve="1">
  <p:cSld name="제목 및 내용 4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idx="0"/>
          </p:nvPr>
        </p:nvSpPr>
        <p:spPr/>
        <p:txBody>
          <a:bodyPr/>
          <a:lstStyle/>
          <a:p>
            <a:pPr lvl="0">
              <a:defRPr lang="ko-KR" altLang="en-US"/>
            </a:pPr>
            <a:r>
              <a:rPr lang="ko-KR" altLang="en-US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quarter" idx="1"/>
          </p:nvPr>
        </p:nvSpPr>
        <p:spPr>
          <a:xfrm>
            <a:off x="342899" y="2844800"/>
            <a:ext cx="3028949" cy="39040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>
              <a:defRPr lang="ko-KR" altLang="en-US"/>
            </a:pPr>
            <a:r>
              <a:rPr lang="ko-KR" altLang="en-US"/>
              <a:t>마스터 텍스트 스타일을 편집합니다</a:t>
            </a:r>
            <a:endParaRPr lang="ko-KR" altLang="en-US"/>
          </a:p>
          <a:p>
            <a:pPr lvl="1">
              <a:defRPr lang="ko-KR" altLang="en-US"/>
            </a:pPr>
            <a:r>
              <a:rPr lang="ko-KR" altLang="en-US"/>
              <a:t>둘째 수준</a:t>
            </a:r>
            <a:endParaRPr lang="ko-KR" altLang="en-US"/>
          </a:p>
          <a:p>
            <a:pPr lvl="2">
              <a:defRPr lang="ko-KR" altLang="en-US"/>
            </a:pPr>
            <a:r>
              <a:rPr lang="ko-KR" altLang="en-US"/>
              <a:t>셋째 수준</a:t>
            </a:r>
            <a:endParaRPr lang="ko-KR" altLang="en-US"/>
          </a:p>
          <a:p>
            <a:pPr lvl="3">
              <a:defRPr lang="ko-KR" altLang="en-US"/>
            </a:pPr>
            <a:r>
              <a:rPr lang="ko-KR" altLang="en-US"/>
              <a:t>넷째 수준</a:t>
            </a:r>
            <a:endParaRPr lang="ko-KR" altLang="en-US"/>
          </a:p>
          <a:p>
            <a:pPr lvl="4">
              <a:defRPr lang="ko-KR" altLang="en-US"/>
            </a:pPr>
            <a:r>
              <a:rPr lang="ko-KR" altLang="en-US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quarter" idx="2"/>
          </p:nvPr>
        </p:nvSpPr>
        <p:spPr>
          <a:xfrm>
            <a:off x="3486149" y="2844800"/>
            <a:ext cx="3028949" cy="39040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>
              <a:defRPr lang="ko-KR" altLang="en-US"/>
            </a:pPr>
            <a:r>
              <a:rPr lang="ko-KR" altLang="en-US"/>
              <a:t>마스터 텍스트 스타일을 편집합니다</a:t>
            </a:r>
            <a:endParaRPr lang="ko-KR" altLang="en-US"/>
          </a:p>
          <a:p>
            <a:pPr lvl="1">
              <a:defRPr lang="ko-KR" altLang="en-US"/>
            </a:pPr>
            <a:r>
              <a:rPr lang="ko-KR" altLang="en-US"/>
              <a:t>둘째 수준</a:t>
            </a:r>
            <a:endParaRPr lang="ko-KR" altLang="en-US"/>
          </a:p>
          <a:p>
            <a:pPr lvl="2">
              <a:defRPr lang="ko-KR" altLang="en-US"/>
            </a:pPr>
            <a:r>
              <a:rPr lang="ko-KR" altLang="en-US"/>
              <a:t>셋째 수준</a:t>
            </a:r>
            <a:endParaRPr lang="ko-KR" altLang="en-US"/>
          </a:p>
          <a:p>
            <a:pPr lvl="3">
              <a:defRPr lang="ko-KR" altLang="en-US"/>
            </a:pPr>
            <a:r>
              <a:rPr lang="ko-KR" altLang="en-US"/>
              <a:t>넷째 수준</a:t>
            </a:r>
            <a:endParaRPr lang="ko-KR" altLang="en-US"/>
          </a:p>
          <a:p>
            <a:pPr lvl="4">
              <a:defRPr lang="ko-KR" altLang="en-US"/>
            </a:pPr>
            <a:r>
              <a:rPr lang="ko-KR" altLang="en-US"/>
              <a:t>다섯째 수준</a:t>
            </a:r>
            <a:endParaRPr lang="ko-KR" altLang="en-US"/>
          </a:p>
        </p:txBody>
      </p:sp>
      <p:sp>
        <p:nvSpPr>
          <p:cNvPr id="5" name="내용 개체 틀 4"/>
          <p:cNvSpPr>
            <a:spLocks noGrp="1"/>
          </p:cNvSpPr>
          <p:nvPr>
            <p:ph sz="quarter" idx="3"/>
          </p:nvPr>
        </p:nvSpPr>
        <p:spPr>
          <a:xfrm>
            <a:off x="342020" y="7083058"/>
            <a:ext cx="3028949" cy="39040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>
              <a:defRPr lang="ko-KR" altLang="en-US"/>
            </a:pPr>
            <a:r>
              <a:rPr lang="ko-KR" altLang="en-US"/>
              <a:t>마스터 텍스트 스타일을 편집합니다</a:t>
            </a:r>
            <a:endParaRPr lang="ko-KR" altLang="en-US"/>
          </a:p>
          <a:p>
            <a:pPr lvl="1">
              <a:defRPr lang="ko-KR" altLang="en-US"/>
            </a:pPr>
            <a:r>
              <a:rPr lang="ko-KR" altLang="en-US"/>
              <a:t>둘째 수준</a:t>
            </a:r>
            <a:endParaRPr lang="ko-KR" altLang="en-US"/>
          </a:p>
          <a:p>
            <a:pPr lvl="2">
              <a:defRPr lang="ko-KR" altLang="en-US"/>
            </a:pPr>
            <a:r>
              <a:rPr lang="ko-KR" altLang="en-US"/>
              <a:t>셋째 수준</a:t>
            </a:r>
            <a:endParaRPr lang="ko-KR" altLang="en-US"/>
          </a:p>
          <a:p>
            <a:pPr lvl="3">
              <a:defRPr lang="ko-KR" altLang="en-US"/>
            </a:pPr>
            <a:r>
              <a:rPr lang="ko-KR" altLang="en-US"/>
              <a:t>넷째 수준</a:t>
            </a:r>
            <a:endParaRPr lang="ko-KR" altLang="en-US"/>
          </a:p>
          <a:p>
            <a:pPr lvl="4">
              <a:defRPr lang="ko-KR" altLang="en-US"/>
            </a:pPr>
            <a:r>
              <a:rPr lang="ko-KR" altLang="en-US"/>
              <a:t>다섯째 수준</a:t>
            </a:r>
            <a:endParaRPr lang="ko-KR" altLang="en-US"/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3485270" y="7083058"/>
            <a:ext cx="3028949" cy="39040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>
              <a:defRPr lang="ko-KR" altLang="en-US"/>
            </a:pPr>
            <a:r>
              <a:rPr lang="ko-KR" altLang="en-US"/>
              <a:t>마스터 텍스트 스타일을 편집합니다</a:t>
            </a:r>
            <a:endParaRPr lang="ko-KR" altLang="en-US"/>
          </a:p>
          <a:p>
            <a:pPr lvl="1">
              <a:defRPr lang="ko-KR" altLang="en-US"/>
            </a:pPr>
            <a:r>
              <a:rPr lang="ko-KR" altLang="en-US"/>
              <a:t>둘째 수준</a:t>
            </a:r>
            <a:endParaRPr lang="ko-KR" altLang="en-US"/>
          </a:p>
          <a:p>
            <a:pPr lvl="2">
              <a:defRPr lang="ko-KR" altLang="en-US"/>
            </a:pPr>
            <a:r>
              <a:rPr lang="ko-KR" altLang="en-US"/>
              <a:t>셋째 수준</a:t>
            </a:r>
            <a:endParaRPr lang="ko-KR" altLang="en-US"/>
          </a:p>
          <a:p>
            <a:pPr lvl="3">
              <a:defRPr lang="ko-KR" altLang="en-US"/>
            </a:pPr>
            <a:r>
              <a:rPr lang="ko-KR" altLang="en-US"/>
              <a:t>넷째 수준</a:t>
            </a:r>
            <a:endParaRPr lang="ko-KR" altLang="en-US"/>
          </a:p>
          <a:p>
            <a:pPr lvl="4">
              <a:defRPr lang="ko-KR" altLang="en-US"/>
            </a:pPr>
            <a:r>
              <a:rPr lang="ko-KR" altLang="en-US"/>
              <a:t>다섯째 수준</a:t>
            </a:r>
            <a:endParaRPr lang="ko-KR" altLang="en-US"/>
          </a:p>
        </p:txBody>
      </p:sp>
      <p:sp>
        <p:nvSpPr>
          <p:cNvPr id="7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defRPr lang="ko-KR" altLang="en-US"/>
            </a:pPr>
            <a:fld id="{5ACE7E28-9336-4363-8674-B91477D8F243}" type="datetime1">
              <a:rPr lang="ko-KR" altLang="en-US"/>
              <a:pPr lvl="0">
                <a:defRPr lang="ko-KR" altLang="en-US"/>
              </a:pPr>
              <a:t>2018-04-18</a:t>
            </a:fld>
            <a:endParaRPr lang="ko-KR" altLang="en-US"/>
          </a:p>
        </p:txBody>
      </p:sp>
      <p:sp>
        <p:nvSpPr>
          <p:cNvPr id="8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defRPr lang="ko-KR" altLang="en-US"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9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 lang="ko-KR" altLang="en-US"/>
            </a:pPr>
            <a:fld id="{AD22CD3B-FDDF-4998-970C-76E6E0BEC65F}" type="slidenum">
              <a:rPr lang="ko-KR" altLang="en-US"/>
              <a:pPr lvl="0">
                <a:defRPr lang="ko-KR" altLang="en-US"/>
              </a:pPr>
              <a:t>‹#›</a:t>
            </a:fld>
            <a:endParaRPr lang="ko-KR" altLang="en-US"/>
          </a:p>
        </p:txBody>
      </p:sp>
    </p:spTree>
  </p:cSld>
  <p:clrMapOvr>
    <a:masterClrMapping/>
  </p:clrMapOvr>
  <p:transition xmlns:mc="http://schemas.openxmlformats.org/markup-compatibility/2006" xmlns:hp="http://schemas.haansoft.com/office/presentation/8.0" mc:Ignorable="hp" hp:hslDur="500"/>
</p:sldLayout>
</file>

<file path=ppt/slideLayouts/slideLayout9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matchingName="그림 및 설명" type="picTx" preserve="1">
  <p:cSld name="그림 및 설명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idx="0"/>
          </p:nvPr>
        </p:nvSpPr>
        <p:spPr>
          <a:xfrm>
            <a:off x="1344215" y="8534400"/>
            <a:ext cx="4114799" cy="1007534"/>
          </a:xfrm>
        </p:spPr>
        <p:txBody>
          <a:bodyPr anchor="b"/>
          <a:lstStyle>
            <a:lvl1pPr algn="l">
              <a:defRPr sz="2000" b="1"/>
            </a:lvl1pPr>
          </a:lstStyle>
          <a:p>
            <a:pPr lvl="0">
              <a:defRPr lang="ko-KR" altLang="en-US"/>
            </a:pPr>
            <a:r>
              <a:rPr lang="ko-KR" altLang="en-US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344215" y="1089377"/>
            <a:ext cx="4114799" cy="73152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>
              <a:defRPr lang="ko-KR" altLang="en-US"/>
            </a:pPr>
            <a:r>
              <a:rPr lang="ko-KR" altLang="en-US"/>
              <a:t>그림을 추가하려면 아이콘을 클릭하십시오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344215" y="9541934"/>
            <a:ext cx="4114799" cy="143086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>
              <a:defRPr lang="ko-KR" altLang="en-US"/>
            </a:pPr>
            <a:r>
              <a:rPr lang="ko-KR" altLang="en-US"/>
              <a:t>마스터 텍스트 스타일을 편집합니다</a:t>
            </a:r>
            <a:endParaRPr lang="ko-KR" altLang="en-US"/>
          </a:p>
        </p:txBody>
      </p:sp>
      <p:sp>
        <p:nvSpPr>
          <p:cNvPr id="5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defRPr lang="ko-KR" altLang="en-US"/>
            </a:pPr>
            <a:fld id="{5ACE7E28-9336-4363-8674-B91477D8F243}" type="datetime1">
              <a:rPr lang="ko-KR" altLang="en-US"/>
              <a:pPr lvl="0">
                <a:defRPr lang="ko-KR" altLang="en-US"/>
              </a:pPr>
              <a:t>2018-04-18</a:t>
            </a:fld>
            <a:endParaRPr lang="ko-KR" altLang="en-US"/>
          </a:p>
        </p:txBody>
      </p:sp>
      <p:sp>
        <p:nvSpPr>
          <p:cNvPr id="6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defRPr lang="ko-KR" altLang="en-US"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7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 lang="ko-KR" altLang="en-US"/>
            </a:pPr>
            <a:fld id="{AD22CD3B-FDDF-4998-970C-76E6E0BEC65F}" type="slidenum">
              <a:rPr lang="ko-KR" altLang="en-US"/>
              <a:pPr lvl="0">
                <a:defRPr lang="ko-KR" altLang="en-US"/>
              </a:pPr>
              <a:t>‹#›</a:t>
            </a:fld>
            <a:endParaRPr lang="ko-KR" altLang="en-US"/>
          </a:p>
        </p:txBody>
      </p:sp>
    </p:spTree>
  </p:cSld>
  <p:clrMapOvr>
    <a:masterClrMapping/>
  </p:clrMapOvr>
  <p:transition xmlns:mc="http://schemas.openxmlformats.org/markup-compatibility/2006" xmlns:hp="http://schemas.haansoft.com/office/presentation/8.0" mc:Ignorable="hp" hp:hslDur="500"/>
</p:sldLayout>
</file>

<file path=ppt/slideLayouts/slideLayout10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matchingName="간지" type="objOnly" preserve="1">
  <p:cSld name="간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 idx="0"/>
          </p:nvPr>
        </p:nvSpPr>
        <p:spPr>
          <a:xfrm>
            <a:off x="0" y="3787422"/>
            <a:ext cx="6858000" cy="2613377"/>
          </a:xfrm>
        </p:spPr>
        <p:txBody>
          <a:bodyPr>
            <a:normAutofit/>
          </a:bodyPr>
          <a:lstStyle>
            <a:lvl1pPr>
              <a:defRPr sz="4400" b="1"/>
            </a:lvl1pPr>
          </a:lstStyle>
          <a:p>
            <a:pPr lvl="0">
              <a:defRPr lang="ko-KR" altLang="en-US"/>
            </a:pPr>
            <a:r>
              <a:rPr lang="ko-KR" altLang="en-US"/>
              <a:t>마스터 제목 스타일 편집</a:t>
            </a:r>
            <a:endParaRPr lang="ko-KR" altLang="en-US"/>
          </a:p>
        </p:txBody>
      </p:sp>
      <p:sp>
        <p:nvSpPr>
          <p:cNvPr id="3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defRPr lang="ko-KR" altLang="en-US"/>
            </a:pPr>
            <a:fld id="{CA348888-F454-4AD2-BA62-3AF29D9807C0}" type="datetime1">
              <a:rPr lang="ko-KR" altLang="en-US"/>
              <a:pPr lvl="0">
                <a:defRPr lang="ko-KR" altLang="en-US"/>
              </a:pPr>
              <a:t>2018-04-18</a:t>
            </a:fld>
            <a:endParaRPr lang="ko-KR" altLang="en-US"/>
          </a:p>
        </p:txBody>
      </p:sp>
      <p:sp>
        <p:nvSpPr>
          <p:cNvPr id="4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defRPr lang="ko-KR" altLang="en-US"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5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 lang="ko-KR" altLang="en-US"/>
            </a:pPr>
            <a:fld id="{AD22CD3B-FDDF-4998-970C-76E6E0BEC65F}" type="slidenum">
              <a:rPr lang="ko-KR" altLang="en-US"/>
              <a:pPr lvl="0">
                <a:defRPr lang="ko-KR" altLang="en-US"/>
              </a:pPr>
              <a:t>‹#›</a:t>
            </a:fld>
            <a:endParaRPr lang="ko-KR" altLang="en-US"/>
          </a:p>
        </p:txBody>
      </p:sp>
    </p:spTree>
  </p:cSld>
  <p:clrMapOvr>
    <a:masterClrMapping/>
  </p:clrMapOvr>
  <p:transition xmlns:mc="http://schemas.openxmlformats.org/markup-compatibility/2006" xmlns:hp="http://schemas.haansoft.com/office/presentation/8.0" mc:Ignorable="hp" hp:hslDur="500"/>
</p:sldLayout>
</file>

<file path=ppt/slideLayouts/slideLayout11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matchingName="목차" type="clipArtAndTx" preserve="1">
  <p:cSld name="목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idx="0"/>
          </p:nvPr>
        </p:nvSpPr>
        <p:spPr>
          <a:xfrm>
            <a:off x="342899" y="488245"/>
            <a:ext cx="6172199" cy="2032000"/>
          </a:xfrm>
        </p:spPr>
        <p:txBody>
          <a:bodyPr/>
          <a:lstStyle>
            <a:lvl1pPr>
              <a:defRPr/>
            </a:lvl1pPr>
          </a:lstStyle>
          <a:p>
            <a:pPr lvl="0">
              <a:defRPr lang="ko-KR" altLang="en-US"/>
            </a:pPr>
            <a:r>
              <a:rPr lang="ko-KR" altLang="en-US"/>
              <a:t>마스터 제목 스타일 편집</a:t>
            </a:r>
            <a:endParaRPr lang="ko-KR" altLang="en-US"/>
          </a:p>
        </p:txBody>
      </p:sp>
      <p:sp>
        <p:nvSpPr>
          <p:cNvPr id="8" name="텍스트 개체 틀 7"/>
          <p:cNvSpPr>
            <a:spLocks noGrp="1"/>
          </p:cNvSpPr>
          <p:nvPr>
            <p:ph type="body" sz="quarter" idx="14" hasCustomPrompt="1"/>
          </p:nvPr>
        </p:nvSpPr>
        <p:spPr>
          <a:xfrm>
            <a:off x="1607330" y="3937001"/>
            <a:ext cx="3643324" cy="5714999"/>
          </a:xfrm>
        </p:spPr>
        <p:txBody>
          <a:bodyPr>
            <a:normAutofit/>
          </a:bodyPr>
          <a:lstStyle>
            <a:lvl1pPr>
              <a:lnSpc>
                <a:spcPct val="150000"/>
              </a:lnSpc>
              <a:defRPr sz="2400"/>
            </a:lvl1pPr>
          </a:lstStyle>
          <a:p>
            <a:pPr lvl="0">
              <a:defRPr lang="ko-KR" altLang="en-US"/>
            </a:pPr>
            <a:r>
              <a:rPr lang="ko-KR" altLang="en-US"/>
              <a:t>첫째 목차</a:t>
            </a:r>
            <a:endParaRPr lang="ko-KR" altLang="en-US"/>
          </a:p>
          <a:p>
            <a:pPr lvl="0">
              <a:defRPr lang="ko-KR" altLang="en-US"/>
            </a:pPr>
            <a:r>
              <a:rPr lang="ko-KR" altLang="en-US"/>
              <a:t>둘째 목차</a:t>
            </a:r>
            <a:endParaRPr lang="ko-KR" altLang="en-US"/>
          </a:p>
          <a:p>
            <a:pPr lvl="0">
              <a:defRPr lang="ko-KR" altLang="en-US"/>
            </a:pPr>
            <a:r>
              <a:rPr lang="ko-KR" altLang="en-US"/>
              <a:t>셋째 목차</a:t>
            </a:r>
            <a:endParaRPr lang="ko-KR" altLang="en-US"/>
          </a:p>
          <a:p>
            <a:pPr lvl="0">
              <a:defRPr lang="ko-KR" altLang="en-US"/>
            </a:pPr>
            <a:r>
              <a:rPr lang="ko-KR" altLang="en-US"/>
              <a:t>넷째 목차</a:t>
            </a:r>
            <a:endParaRPr lang="ko-KR" altLang="en-US"/>
          </a:p>
          <a:p>
            <a:pPr lvl="0">
              <a:defRPr lang="ko-KR" altLang="en-US"/>
            </a:pPr>
            <a:r>
              <a:rPr lang="ko-KR" altLang="en-US"/>
              <a:t>다섯째 목차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defRPr lang="ko-KR" altLang="en-US"/>
            </a:pPr>
            <a:fld id="{956FEC12-A4C9-4837-AF94-AD867782C04C}" type="datetime1">
              <a:rPr lang="ko-KR" altLang="en-US"/>
              <a:pPr lvl="0">
                <a:defRPr lang="ko-KR" altLang="en-US"/>
              </a:pPr>
              <a:t>2018-04-18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defRPr lang="ko-KR" altLang="en-US"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 lang="ko-KR" altLang="en-US"/>
            </a:pPr>
            <a:fld id="{AD22CD3B-FDDF-4998-970C-76E6E0BEC65F}" type="slidenum">
              <a:rPr lang="ko-KR" altLang="en-US"/>
              <a:pPr lvl="0">
                <a:defRPr lang="ko-KR" altLang="en-US"/>
              </a:pPr>
              <a:t>‹#›</a:t>
            </a:fld>
            <a:endParaRPr lang="ko-KR" altLang="en-US"/>
          </a:p>
        </p:txBody>
      </p:sp>
    </p:spTree>
  </p:cSld>
  <p:clrMapOvr>
    <a:masterClrMapping/>
  </p:clrMapOvr>
  <p:transition xmlns:mc="http://schemas.openxmlformats.org/markup-compatibility/2006" xmlns:hp="http://schemas.haansoft.com/office/presentation/8.0" mc:Ignorable="hp" hp:hslDur="500"/>
</p:sldLayout>
</file>

<file path=ppt/slideLayouts/slideLayout12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matchingName="세로 제목 및 본문" type="vertTitleAndTx" preserve="1">
  <p:cSld name="세로 제목 및 본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 idx="0"/>
          </p:nvPr>
        </p:nvSpPr>
        <p:spPr>
          <a:xfrm>
            <a:off x="4972049" y="488245"/>
            <a:ext cx="1543049" cy="10402711"/>
          </a:xfrm>
        </p:spPr>
        <p:txBody>
          <a:bodyPr vert="eaVert"/>
          <a:lstStyle/>
          <a:p>
            <a:pPr lvl="0">
              <a:defRPr lang="ko-KR" altLang="en-US"/>
            </a:pPr>
            <a:r>
              <a:rPr lang="ko-KR" altLang="en-US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342899" y="488245"/>
            <a:ext cx="4514849" cy="10402711"/>
          </a:xfrm>
        </p:spPr>
        <p:txBody>
          <a:bodyPr vert="eaVert"/>
          <a:lstStyle/>
          <a:p>
            <a:pPr lvl="0">
              <a:defRPr lang="ko-KR" altLang="en-US"/>
            </a:pPr>
            <a:r>
              <a:rPr lang="ko-KR" altLang="en-US"/>
              <a:t>마스터 텍스트 스타일을 편집합니다</a:t>
            </a:r>
            <a:endParaRPr lang="ko-KR" altLang="en-US"/>
          </a:p>
          <a:p>
            <a:pPr lvl="1">
              <a:defRPr lang="ko-KR" altLang="en-US"/>
            </a:pPr>
            <a:r>
              <a:rPr lang="ko-KR" altLang="en-US"/>
              <a:t>둘째 수준</a:t>
            </a:r>
            <a:endParaRPr lang="ko-KR" altLang="en-US"/>
          </a:p>
          <a:p>
            <a:pPr lvl="2">
              <a:defRPr lang="ko-KR" altLang="en-US"/>
            </a:pPr>
            <a:r>
              <a:rPr lang="ko-KR" altLang="en-US"/>
              <a:t>셋째 수준</a:t>
            </a:r>
            <a:endParaRPr lang="ko-KR" altLang="en-US"/>
          </a:p>
          <a:p>
            <a:pPr lvl="3">
              <a:defRPr lang="ko-KR" altLang="en-US"/>
            </a:pPr>
            <a:r>
              <a:rPr lang="ko-KR" altLang="en-US"/>
              <a:t>넷째 수준</a:t>
            </a:r>
            <a:endParaRPr lang="ko-KR" altLang="en-US"/>
          </a:p>
          <a:p>
            <a:pPr lvl="4">
              <a:defRPr lang="ko-KR" altLang="en-US"/>
            </a:pPr>
            <a:r>
              <a:rPr lang="ko-KR" altLang="en-US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defRPr lang="ko-KR" altLang="en-US"/>
            </a:pPr>
            <a:fld id="{957F84A3-4F29-4053-ACFD-1BAF2D3F140C}" type="datetime1">
              <a:rPr lang="ko-KR" altLang="en-US"/>
              <a:pPr lvl="0">
                <a:defRPr lang="ko-KR" altLang="en-US"/>
              </a:pPr>
              <a:t>2018-04-18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defRPr lang="ko-KR" altLang="en-US"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 lang="ko-KR" altLang="en-US"/>
            </a:pPr>
            <a:fld id="{AD22CD3B-FDDF-4998-970C-76E6E0BEC65F}" type="slidenum">
              <a:rPr lang="ko-KR" altLang="en-US"/>
              <a:pPr lvl="0">
                <a:defRPr lang="ko-KR" altLang="en-US"/>
              </a:pPr>
              <a:t>‹#›</a:t>
            </a:fld>
            <a:endParaRPr lang="ko-KR" altLang="en-US"/>
          </a:p>
        </p:txBody>
      </p:sp>
    </p:spTree>
  </p:cSld>
  <p:clrMapOvr>
    <a:masterClrMapping/>
  </p:clrMapOvr>
  <p:transition xmlns:mc="http://schemas.openxmlformats.org/markup-compatibility/2006" xmlns:hp="http://schemas.haansoft.com/office/presentation/8.0" mc:Ignorable="hp" hp:hslDur="500"/>
</p:sldLayout>
</file>

<file path=ppt/slideMasters/_rels/slideMaster1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1.xml"  /><Relationship Id="rId10" Type="http://schemas.openxmlformats.org/officeDocument/2006/relationships/slideLayout" Target="../slideLayouts/slideLayout10.xml"  /><Relationship Id="rId11" Type="http://schemas.openxmlformats.org/officeDocument/2006/relationships/slideLayout" Target="../slideLayouts/slideLayout11.xml"  /><Relationship Id="rId12" Type="http://schemas.openxmlformats.org/officeDocument/2006/relationships/slideLayout" Target="../slideLayouts/slideLayout12.xml"  /><Relationship Id="rId13" Type="http://schemas.openxmlformats.org/officeDocument/2006/relationships/theme" Target="../theme/theme1.xml"  /><Relationship Id="rId2" Type="http://schemas.openxmlformats.org/officeDocument/2006/relationships/slideLayout" Target="../slideLayouts/slideLayout2.xml"  /><Relationship Id="rId3" Type="http://schemas.openxmlformats.org/officeDocument/2006/relationships/slideLayout" Target="../slideLayouts/slideLayout3.xml"  /><Relationship Id="rId4" Type="http://schemas.openxmlformats.org/officeDocument/2006/relationships/slideLayout" Target="../slideLayouts/slideLayout4.xml"  /><Relationship Id="rId5" Type="http://schemas.openxmlformats.org/officeDocument/2006/relationships/slideLayout" Target="../slideLayouts/slideLayout5.xml"  /><Relationship Id="rId6" Type="http://schemas.openxmlformats.org/officeDocument/2006/relationships/slideLayout" Target="../slideLayouts/slideLayout6.xml"  /><Relationship Id="rId7" Type="http://schemas.openxmlformats.org/officeDocument/2006/relationships/slideLayout" Target="../slideLayouts/slideLayout7.xml"  /><Relationship Id="rId8" Type="http://schemas.openxmlformats.org/officeDocument/2006/relationships/slideLayout" Target="../slideLayouts/slideLayout8.xml"  /><Relationship Id="rId9" Type="http://schemas.openxmlformats.org/officeDocument/2006/relationships/slideLayout" Target="../slideLayouts/slideLayout9.xml"  /></Relationships>
</file>

<file path=ppt/slideMasters/slideMaster1.xml><?xml version="1.0" encoding="utf-8"?>
<p:sldMaster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 name="한컴오피스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 idx="0"/>
          </p:nvPr>
        </p:nvSpPr>
        <p:spPr>
          <a:xfrm>
            <a:off x="342899" y="488245"/>
            <a:ext cx="6172199" cy="2032000"/>
          </a:xfrm>
          <a:prstGeom prst="rect">
            <a:avLst/>
          </a:prstGeom>
        </p:spPr>
        <p:txBody>
          <a:bodyPr vert="horz" lIns="91440" tIns="45720" rIns="91440" bIns="45720" anchor="ctr">
            <a:normAutofit/>
          </a:bodyPr>
          <a:lstStyle/>
          <a:p>
            <a:pPr lvl="0">
              <a:defRPr lang="ko-KR" altLang="en-US"/>
            </a:pPr>
            <a:r>
              <a:rPr lang="ko-KR" altLang="en-US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42899" y="2844800"/>
            <a:ext cx="6172199" cy="8046156"/>
          </a:xfrm>
          <a:prstGeom prst="rect">
            <a:avLst/>
          </a:prstGeom>
        </p:spPr>
        <p:txBody>
          <a:bodyPr vert="horz" lIns="91440" tIns="45720" rIns="91440" bIns="45720">
            <a:normAutofit/>
          </a:bodyPr>
          <a:lstStyle/>
          <a:p>
            <a:pPr lvl="0">
              <a:defRPr lang="ko-KR" altLang="en-US"/>
            </a:pPr>
            <a:r>
              <a:rPr lang="ko-KR" altLang="en-US"/>
              <a:t>마스터 텍스트 스타일을 편집합니다</a:t>
            </a:r>
            <a:endParaRPr lang="ko-KR" altLang="en-US"/>
          </a:p>
          <a:p>
            <a:pPr lvl="1">
              <a:defRPr lang="ko-KR" altLang="en-US"/>
            </a:pPr>
            <a:r>
              <a:rPr lang="ko-KR" altLang="en-US"/>
              <a:t>둘째 수준</a:t>
            </a:r>
            <a:endParaRPr lang="ko-KR" altLang="en-US"/>
          </a:p>
          <a:p>
            <a:pPr lvl="2">
              <a:defRPr lang="ko-KR" altLang="en-US"/>
            </a:pPr>
            <a:r>
              <a:rPr lang="ko-KR" altLang="en-US"/>
              <a:t>셋째 수준</a:t>
            </a:r>
            <a:endParaRPr lang="ko-KR" altLang="en-US"/>
          </a:p>
          <a:p>
            <a:pPr lvl="3">
              <a:defRPr lang="ko-KR" altLang="en-US"/>
            </a:pPr>
            <a:r>
              <a:rPr lang="ko-KR" altLang="en-US"/>
              <a:t>넷째 수준</a:t>
            </a:r>
            <a:endParaRPr lang="ko-KR" altLang="en-US"/>
          </a:p>
          <a:p>
            <a:pPr lvl="4">
              <a:defRPr lang="ko-KR" altLang="en-US"/>
            </a:pPr>
            <a:r>
              <a:rPr lang="ko-KR" altLang="en-US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342899" y="11300178"/>
            <a:ext cx="1600199" cy="649111"/>
          </a:xfrm>
          <a:prstGeom prst="rect">
            <a:avLst/>
          </a:prstGeom>
        </p:spPr>
        <p:txBody>
          <a:bodyPr vert="horz" lIns="91440" tIns="45720" rIns="91440" bIns="4572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lvl="0">
              <a:defRPr lang="ko-KR" altLang="en-US"/>
            </a:pPr>
            <a:fld id="{D422D86A-5F52-4165-8473-F1B836277586}" type="datetime1">
              <a:rPr lang="ko-KR" altLang="en-US"/>
              <a:pPr lvl="0">
                <a:defRPr lang="ko-KR" altLang="en-US"/>
              </a:pPr>
              <a:t>2018-04-17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2343149" y="11300178"/>
            <a:ext cx="2171699" cy="649111"/>
          </a:xfrm>
          <a:prstGeom prst="rect">
            <a:avLst/>
          </a:prstGeom>
        </p:spPr>
        <p:txBody>
          <a:bodyPr vert="horz" lIns="91440" tIns="45720" rIns="91440" bIns="4572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lvl="0">
              <a:defRPr lang="ko-KR" altLang="en-US"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4914899" y="11300178"/>
            <a:ext cx="1600199" cy="649111"/>
          </a:xfrm>
          <a:prstGeom prst="rect">
            <a:avLst/>
          </a:prstGeom>
        </p:spPr>
        <p:txBody>
          <a:bodyPr vert="horz" lIns="91440" tIns="45720" rIns="91440" bIns="4572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lvl="0">
              <a:defRPr lang="ko-KR" altLang="en-US"/>
            </a:pPr>
            <a:fld id="{AD22CD3B-FDDF-4998-970C-76E6E0BEC65F}" type="slidenum">
              <a:rPr lang="ko-KR" altLang="en-US"/>
              <a:pPr lvl="0">
                <a:defRPr lang="ko-KR" altLang="en-US"/>
              </a:pPr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8" r:id="rId1"/>
    <p:sldLayoutId id="2147483719" r:id="rId2"/>
    <p:sldLayoutId id="2147483720" r:id="rId3"/>
    <p:sldLayoutId id="2147483721" r:id="rId4"/>
    <p:sldLayoutId id="2147483722" r:id="rId5"/>
    <p:sldLayoutId id="2147483723" r:id="rId6"/>
    <p:sldLayoutId id="2147483724" r:id="rId7"/>
    <p:sldLayoutId id="2147483725" r:id="rId8"/>
    <p:sldLayoutId id="2147483726" r:id="rId9"/>
    <p:sldLayoutId id="2147483727" r:id="rId10"/>
    <p:sldLayoutId id="2147483728" r:id="rId11"/>
    <p:sldLayoutId id="2147483729" r:id="rId12"/>
  </p:sldLayoutIdLst>
  <p:transition xmlns:mc="http://schemas.openxmlformats.org/markup-compatibility/2006" xmlns:hp="http://schemas.haansoft.com/office/presentation/8.0" mc:Ignorable="hp" hp:hslDur="500"/>
  <p:hf sldNum="0" hdr="0" ftr="0" dt="0"/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eaLnBrk="1" latinLnBrk="1" hangingPunct="1">
        <a:defRPr>
          <a:solidFill>
            <a:schemeClr val="tx2"/>
          </a:solidFill>
        </a:defRPr>
      </a:lvl2pPr>
      <a:lvl3pPr eaLnBrk="1" latinLnBrk="1" hangingPunct="1">
        <a:defRPr>
          <a:solidFill>
            <a:schemeClr val="tx2"/>
          </a:solidFill>
        </a:defRPr>
      </a:lvl3pPr>
      <a:lvl4pPr eaLnBrk="1" latinLnBrk="1" hangingPunct="1">
        <a:defRPr>
          <a:solidFill>
            <a:schemeClr val="tx2"/>
          </a:solidFill>
        </a:defRPr>
      </a:lvl4pPr>
      <a:lvl5pPr eaLnBrk="1" latinLnBrk="1" hangingPunct="1">
        <a:defRPr>
          <a:solidFill>
            <a:schemeClr val="tx2"/>
          </a:solidFill>
        </a:defRPr>
      </a:lvl5pPr>
      <a:lvl6pPr eaLnBrk="1" latinLnBrk="1" hangingPunct="1">
        <a:defRPr>
          <a:solidFill>
            <a:schemeClr val="tx2"/>
          </a:solidFill>
        </a:defRPr>
      </a:lvl6pPr>
      <a:lvl7pPr eaLnBrk="1" latinLnBrk="1" hangingPunct="1">
        <a:defRPr>
          <a:solidFill>
            <a:schemeClr val="tx2"/>
          </a:solidFill>
        </a:defRPr>
      </a:lvl7pPr>
      <a:lvl8pPr eaLnBrk="1" latinLnBrk="1" hangingPunct="1">
        <a:defRPr>
          <a:solidFill>
            <a:schemeClr val="tx2"/>
          </a:solidFill>
        </a:defRPr>
      </a:lvl8pPr>
      <a:lvl9pPr eaLnBrk="1" latinLnBrk="1" hangingPunct="1">
        <a:defRPr>
          <a:solidFill>
            <a:schemeClr val="tx2"/>
          </a:solidFill>
        </a:defRPr>
      </a:lvl9pPr>
    </p:titleStyle>
    <p:bodyStyle>
      <a:lvl1pPr marL="342900" indent="-342900" algn="l" defTabSz="914400" rtl="0" eaLnBrk="1" latinLnBrk="1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1.xml"  /><Relationship Id="rId2" Type="http://schemas.openxmlformats.org/officeDocument/2006/relationships/image" Target="../media/image1.png"  /><Relationship Id="rId3" Type="http://schemas.openxmlformats.org/officeDocument/2006/relationships/image" Target="../media/image2.png"  /><Relationship Id="rId4" Type="http://schemas.openxmlformats.org/officeDocument/2006/relationships/image" Target="../media/image3.png"  /><Relationship Id="rId5" Type="http://schemas.openxmlformats.org/officeDocument/2006/relationships/image" Target="../media/image4.png"  /><Relationship Id="rId6" Type="http://schemas.openxmlformats.org/officeDocument/2006/relationships/image" Target="../media/image5.png"  /></Relationships>
</file>

<file path=ppt/slides/slide1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"/>
          <p:cNvSpPr txBox="1"/>
          <p:nvPr/>
        </p:nvSpPr>
        <p:spPr>
          <a:xfrm>
            <a:off x="260603" y="1271396"/>
            <a:ext cx="6048757" cy="364998"/>
          </a:xfrm>
          <a:prstGeom prst="rect">
            <a:avLst/>
          </a:prstGeom>
        </p:spPr>
        <p:txBody>
          <a:bodyPr wrap="square">
            <a:spAutoFit/>
          </a:bodyPr>
          <a:p>
            <a:pPr>
              <a:defRPr lang="ko-KR" altLang="en-US"/>
            </a:pPr>
            <a:endParaRPr lang="ko-KR" altLang="en-US"/>
          </a:p>
        </p:txBody>
      </p:sp>
      <p:pic>
        <p:nvPicPr>
          <p:cNvPr id="13" name=""/>
          <p:cNvPicPr>
            <a:picLocks noChangeAspect="1"/>
          </p:cNvPicPr>
          <p:nvPr/>
        </p:nvPicPr>
        <p:blipFill rotWithShape="1">
          <a:blip r:embed="rId2">
            <a:lum bright="12000" contrast="1000"/>
          </a:blip>
          <a:srcRect l="16420" t="32790" r="64290" b="24270"/>
          <a:stretch>
            <a:fillRect/>
          </a:stretch>
        </p:blipFill>
        <p:spPr>
          <a:xfrm>
            <a:off x="4077080" y="770763"/>
            <a:ext cx="2780919" cy="3308985"/>
          </a:xfrm>
          <a:prstGeom prst="rect">
            <a:avLst/>
          </a:prstGeom>
        </p:spPr>
      </p:pic>
      <p:sp>
        <p:nvSpPr>
          <p:cNvPr id="14" name=""/>
          <p:cNvSpPr txBox="1"/>
          <p:nvPr/>
        </p:nvSpPr>
        <p:spPr>
          <a:xfrm>
            <a:off x="836676" y="919734"/>
            <a:ext cx="5184648" cy="853059"/>
          </a:xfrm>
          <a:prstGeom prst="rect">
            <a:avLst/>
          </a:prstGeom>
        </p:spPr>
        <p:txBody>
          <a:bodyPr wrap="square">
            <a:spAutoFit/>
          </a:bodyPr>
          <a:p>
            <a:pPr algn="ctr">
              <a:defRPr lang="ko-KR" altLang="en-US"/>
            </a:pPr>
            <a:r>
              <a:rPr lang="ko-KR" altLang="en-US" sz="5000" b="1">
                <a:solidFill>
                  <a:schemeClr val="tx1"/>
                </a:solidFill>
                <a:latin typeface="한컴 바겐세일 M"/>
                <a:ea typeface="한컴 바겐세일 M"/>
              </a:rPr>
              <a:t>4월 가정통신문</a:t>
            </a:r>
            <a:endParaRPr lang="ko-KR" altLang="en-US" sz="5000" b="1">
              <a:solidFill>
                <a:schemeClr val="tx1"/>
              </a:solidFill>
              <a:latin typeface="한컴 바겐세일 M"/>
              <a:ea typeface="한컴 바겐세일 M"/>
            </a:endParaRPr>
          </a:p>
        </p:txBody>
      </p:sp>
      <p:sp>
        <p:nvSpPr>
          <p:cNvPr id="15" name=""/>
          <p:cNvSpPr txBox="1"/>
          <p:nvPr/>
        </p:nvSpPr>
        <p:spPr>
          <a:xfrm>
            <a:off x="318135" y="1772793"/>
            <a:ext cx="6858000" cy="22913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76200">
              <a:defRPr lang="ko-KR" altLang="en-US"/>
            </a:pPr>
            <a:r>
              <a:rPr lang="ko-KR" altLang="en-US">
                <a:latin typeface="한컴 바겐세일 M"/>
                <a:ea typeface="한컴 바겐세일 M"/>
              </a:rPr>
              <a:t>따뜻한 봄바람이 불어오는 계절이 되었으나, </a:t>
            </a:r>
            <a:endParaRPr lang="ko-KR" altLang="en-US">
              <a:latin typeface="한컴 바겐세일 M"/>
              <a:ea typeface="한컴 바겐세일 M"/>
            </a:endParaRPr>
          </a:p>
          <a:p>
            <a:pPr marL="76200">
              <a:defRPr lang="ko-KR" altLang="en-US"/>
            </a:pPr>
            <a:r>
              <a:rPr lang="ko-KR" altLang="en-US">
                <a:latin typeface="한컴 바겐세일 M"/>
                <a:ea typeface="한컴 바겐세일 M"/>
              </a:rPr>
              <a:t>예기치 않은 불청객인 미세먼지가 연일 발생하고 있어.</a:t>
            </a:r>
            <a:endParaRPr lang="ko-KR" altLang="en-US">
              <a:latin typeface="한컴 바겐세일 M"/>
              <a:ea typeface="한컴 바겐세일 M"/>
            </a:endParaRPr>
          </a:p>
          <a:p>
            <a:pPr marL="76200">
              <a:defRPr lang="ko-KR" altLang="en-US"/>
            </a:pPr>
            <a:r>
              <a:rPr lang="ko-KR" altLang="en-US" sz="2500" b="1">
                <a:latin typeface="한컴 바겐세일 M"/>
                <a:ea typeface="한컴 바겐세일 M"/>
              </a:rPr>
              <a:t>매월 외부에서 진행하던 </a:t>
            </a:r>
            <a:r>
              <a:rPr lang="ko-KR" altLang="en-US" sz="2500" b="1">
                <a:solidFill>
                  <a:srgbClr val="0000ff"/>
                </a:solidFill>
                <a:latin typeface="한컴 바겐세일 M"/>
                <a:ea typeface="한컴 바겐세일 M"/>
              </a:rPr>
              <a:t>여가활동</a:t>
            </a:r>
            <a:r>
              <a:rPr lang="ko-KR" altLang="en-US" sz="2200">
                <a:latin typeface="한컴 바겐세일 M"/>
                <a:ea typeface="한컴 바겐세일 M"/>
              </a:rPr>
              <a:t>을 </a:t>
            </a:r>
            <a:endParaRPr lang="ko-KR" altLang="en-US" sz="2200">
              <a:latin typeface="한컴 바겐세일 M"/>
              <a:ea typeface="한컴 바겐세일 M"/>
            </a:endParaRPr>
          </a:p>
          <a:p>
            <a:pPr marL="76200">
              <a:defRPr lang="ko-KR" altLang="en-US"/>
            </a:pPr>
            <a:r>
              <a:rPr lang="ko-KR" altLang="en-US" sz="2200">
                <a:latin typeface="한컴 바겐세일 M"/>
                <a:ea typeface="한컴 바겐세일 M"/>
              </a:rPr>
              <a:t>미세먼지 농도가 지속적으로 높을 경우</a:t>
            </a:r>
            <a:endParaRPr lang="ko-KR" altLang="en-US" sz="2200">
              <a:latin typeface="한컴 바겐세일 M"/>
              <a:ea typeface="한컴 바겐세일 M"/>
            </a:endParaRPr>
          </a:p>
          <a:p>
            <a:pPr marL="76200">
              <a:defRPr lang="ko-KR" altLang="en-US"/>
            </a:pPr>
            <a:r>
              <a:rPr lang="ko-KR" altLang="en-US" sz="2500" b="1">
                <a:solidFill>
                  <a:srgbClr val="ff0000"/>
                </a:solidFill>
                <a:latin typeface="한컴 바겐세일 M"/>
                <a:ea typeface="한컴 바겐세일 M"/>
              </a:rPr>
              <a:t>실내활동으로 전환하여 진행할 계획입니다.</a:t>
            </a:r>
            <a:endParaRPr lang="ko-KR" altLang="en-US" sz="2500" b="1">
              <a:solidFill>
                <a:srgbClr val="ff0000"/>
              </a:solidFill>
              <a:latin typeface="한컴 바겐세일 M"/>
              <a:ea typeface="한컴 바겐세일 M"/>
            </a:endParaRPr>
          </a:p>
          <a:p>
            <a:pPr marL="76200">
              <a:defRPr lang="ko-KR" altLang="en-US"/>
            </a:pPr>
            <a:r>
              <a:rPr lang="ko-KR" altLang="en-US">
                <a:latin typeface="한컴 바겐세일 M"/>
                <a:ea typeface="한컴 바겐세일 M"/>
              </a:rPr>
              <a:t>각 가정에서도 미세먼지에 대한 대응을 </a:t>
            </a:r>
            <a:endParaRPr lang="ko-KR" altLang="en-US">
              <a:latin typeface="한컴 바겐세일 M"/>
              <a:ea typeface="한컴 바겐세일 M"/>
            </a:endParaRPr>
          </a:p>
          <a:p>
            <a:pPr marL="76200">
              <a:defRPr lang="ko-KR" altLang="en-US"/>
            </a:pPr>
            <a:r>
              <a:rPr lang="ko-KR" altLang="en-US">
                <a:latin typeface="한컴 바겐세일 M"/>
                <a:ea typeface="한컴 바겐세일 M"/>
              </a:rPr>
              <a:t>철저히 해주시기 바랍니다.</a:t>
            </a:r>
            <a:endParaRPr lang="ko-KR" altLang="en-US">
              <a:latin typeface="한컴 바겐세일 M"/>
              <a:ea typeface="한컴 바겐세일 M"/>
            </a:endParaRPr>
          </a:p>
        </p:txBody>
      </p:sp>
      <p:sp>
        <p:nvSpPr>
          <p:cNvPr id="16" name=""/>
          <p:cNvSpPr txBox="1"/>
          <p:nvPr/>
        </p:nvSpPr>
        <p:spPr>
          <a:xfrm>
            <a:off x="260603" y="7896225"/>
            <a:ext cx="6192775" cy="360045"/>
          </a:xfrm>
          <a:prstGeom prst="rect">
            <a:avLst/>
          </a:prstGeom>
        </p:spPr>
        <p:txBody>
          <a:bodyPr wrap="square">
            <a:spAutoFit/>
          </a:bodyPr>
          <a:p>
            <a:pPr>
              <a:defRPr lang="ko-KR" altLang="en-US"/>
            </a:pPr>
            <a:endParaRPr lang="ko-KR" altLang="en-US"/>
          </a:p>
        </p:txBody>
      </p:sp>
      <p:sp>
        <p:nvSpPr>
          <p:cNvPr id="18" name=""/>
          <p:cNvSpPr txBox="1"/>
          <p:nvPr/>
        </p:nvSpPr>
        <p:spPr>
          <a:xfrm>
            <a:off x="260603" y="7749540"/>
            <a:ext cx="6408802" cy="3262504"/>
          </a:xfrm>
          <a:prstGeom prst="rect">
            <a:avLst/>
          </a:prstGeom>
          <a:noFill/>
          <a:ln w="9525" cap="rnd" cmpd="sng" algn="ctr">
            <a:noFill/>
            <a:prstDash val="solid"/>
            <a:round/>
          </a:ln>
        </p:spPr>
        <p:txBody>
          <a:bodyPr vert="horz" wrap="square" lIns="91440" tIns="45720" rIns="91440" bIns="45720" anchor="t">
            <a:spAutoFit/>
          </a:bodyPr>
          <a:lstStyle/>
          <a:p>
            <a:pPr algn="ctr">
              <a:defRPr lang="ko-KR" altLang="en-US"/>
            </a:pPr>
            <a:endParaRPr lang="ko-KR" altLang="en-US" sz="300" b="1"/>
          </a:p>
          <a:p>
            <a:pPr algn="ctr">
              <a:defRPr lang="ko-KR" altLang="en-US"/>
            </a:pPr>
            <a:r>
              <a:rPr lang="ko-KR" altLang="en-US" sz="2200" b="1"/>
              <a:t>**신라부모회에서 </a:t>
            </a:r>
            <a:r>
              <a:rPr lang="ko-KR" altLang="en-US" sz="2200" b="1">
                <a:solidFill>
                  <a:srgbClr val="ff0000"/>
                </a:solidFill>
              </a:rPr>
              <a:t>칫솔</a:t>
            </a:r>
            <a:r>
              <a:rPr lang="ko-KR" altLang="en-US" sz="2200">
                <a:solidFill>
                  <a:schemeClr val="tx1"/>
                </a:solidFill>
              </a:rPr>
              <a:t>을</a:t>
            </a:r>
            <a:r>
              <a:rPr lang="ko-KR" altLang="en-US" sz="2200" b="1">
                <a:solidFill>
                  <a:srgbClr val="ff0000"/>
                </a:solidFill>
              </a:rPr>
              <a:t> </a:t>
            </a:r>
            <a:r>
              <a:rPr lang="ko-KR" altLang="en-US" sz="2200" b="1">
                <a:solidFill>
                  <a:schemeClr val="accent1"/>
                </a:solidFill>
              </a:rPr>
              <a:t>후원</a:t>
            </a:r>
            <a:r>
              <a:rPr lang="ko-KR" altLang="en-US" sz="2200" b="1"/>
              <a:t>해 주셨습니다**</a:t>
            </a:r>
            <a:endParaRPr lang="ko-KR" altLang="en-US" sz="2200" b="1"/>
          </a:p>
          <a:p>
            <a:pPr>
              <a:defRPr lang="ko-KR" altLang="en-US"/>
            </a:pPr>
            <a:endParaRPr lang="ko-KR" altLang="en-US" sz="1500" b="1"/>
          </a:p>
          <a:p>
            <a:pPr>
              <a:defRPr lang="ko-KR" altLang="en-US"/>
            </a:pPr>
            <a:endParaRPr lang="ko-KR" altLang="en-US" sz="1300" b="1"/>
          </a:p>
          <a:p>
            <a:pPr>
              <a:defRPr lang="ko-KR" altLang="en-US"/>
            </a:pPr>
            <a:endParaRPr lang="ko-KR" altLang="en-US" sz="1300" b="1"/>
          </a:p>
          <a:p>
            <a:pPr>
              <a:defRPr lang="ko-KR" altLang="en-US"/>
            </a:pPr>
            <a:endParaRPr lang="ko-KR" altLang="en-US" sz="1300" b="1"/>
          </a:p>
          <a:p>
            <a:pPr>
              <a:defRPr lang="ko-KR" altLang="en-US"/>
            </a:pPr>
            <a:endParaRPr lang="ko-KR" altLang="en-US" sz="1300" b="1"/>
          </a:p>
          <a:p>
            <a:pPr>
              <a:defRPr lang="ko-KR" altLang="en-US"/>
            </a:pPr>
            <a:endParaRPr lang="ko-KR" altLang="en-US" sz="1300" b="1"/>
          </a:p>
          <a:p>
            <a:pPr>
              <a:defRPr lang="ko-KR" altLang="en-US"/>
            </a:pPr>
            <a:endParaRPr lang="ko-KR" altLang="en-US" sz="1300" b="1"/>
          </a:p>
          <a:p>
            <a:pPr>
              <a:defRPr lang="ko-KR" altLang="en-US"/>
            </a:pPr>
            <a:endParaRPr lang="ko-KR" altLang="en-US" sz="1300" b="1"/>
          </a:p>
          <a:p>
            <a:pPr>
              <a:defRPr lang="ko-KR" altLang="en-US"/>
            </a:pPr>
            <a:endParaRPr lang="ko-KR" altLang="en-US" sz="1300" b="1"/>
          </a:p>
          <a:p>
            <a:pPr algn="ctr">
              <a:defRPr lang="ko-KR" altLang="en-US"/>
            </a:pPr>
            <a:endParaRPr lang="ko-KR" altLang="en-US" sz="1000" b="1"/>
          </a:p>
          <a:p>
            <a:pPr algn="ctr">
              <a:defRPr lang="ko-KR" altLang="en-US"/>
            </a:pPr>
            <a:r>
              <a:rPr lang="ko-KR" altLang="en-US" b="1"/>
              <a:t>우리 근로자들이 보다 청결한 환경에서 생활하고 있습니다. </a:t>
            </a:r>
            <a:endParaRPr lang="ko-KR" altLang="en-US" b="1"/>
          </a:p>
          <a:p>
            <a:pPr algn="ctr">
              <a:defRPr lang="ko-KR" altLang="en-US"/>
            </a:pPr>
            <a:r>
              <a:rPr lang="ko-KR" altLang="en-US" b="1"/>
              <a:t>감사합니다.^^</a:t>
            </a:r>
            <a:endParaRPr lang="ko-KR" altLang="en-US" b="1"/>
          </a:p>
          <a:p>
            <a:pPr algn="ctr">
              <a:defRPr lang="ko-KR" altLang="en-US"/>
            </a:pPr>
            <a:endParaRPr lang="en-US" altLang="ko-KR" b="1"/>
          </a:p>
        </p:txBody>
      </p:sp>
      <p:sp>
        <p:nvSpPr>
          <p:cNvPr id="19" name=""/>
          <p:cNvSpPr txBox="1"/>
          <p:nvPr/>
        </p:nvSpPr>
        <p:spPr>
          <a:xfrm>
            <a:off x="260604" y="4149090"/>
            <a:ext cx="6408801" cy="747903"/>
          </a:xfrm>
          <a:prstGeom prst="rect">
            <a:avLst/>
          </a:prstGeom>
        </p:spPr>
        <p:txBody>
          <a:bodyPr wrap="square">
            <a:spAutoFit/>
          </a:bodyPr>
          <a:p>
            <a:pPr algn="ctr">
              <a:defRPr lang="ko-KR" altLang="en-US"/>
            </a:pPr>
            <a:r>
              <a:rPr lang="ko-KR" altLang="en-US" sz="2200" b="1"/>
              <a:t>**</a:t>
            </a:r>
            <a:r>
              <a:rPr lang="ko-KR" altLang="en-US" sz="2200" b="1">
                <a:solidFill>
                  <a:schemeClr val="tx1">
                    <a:lumMod val="60000"/>
                    <a:lumOff val="40000"/>
                  </a:schemeClr>
                </a:solidFill>
              </a:rPr>
              <a:t>미세먼지</a:t>
            </a:r>
            <a:r>
              <a:rPr lang="ko-KR" altLang="en-US" sz="2200" b="1"/>
              <a:t>가 높은 날 </a:t>
            </a:r>
            <a:r>
              <a:rPr lang="ko-KR" altLang="en-US" sz="2200" b="1">
                <a:solidFill>
                  <a:srgbClr val="ff6600"/>
                </a:solidFill>
              </a:rPr>
              <a:t>건강 생활 수칙</a:t>
            </a:r>
            <a:r>
              <a:rPr lang="ko-KR" altLang="en-US" sz="2200" b="1"/>
              <a:t>**</a:t>
            </a:r>
            <a:endParaRPr lang="ko-KR" altLang="en-US" sz="2200" b="1"/>
          </a:p>
          <a:p>
            <a:pPr algn="ctr">
              <a:defRPr lang="ko-KR" altLang="en-US"/>
            </a:pPr>
            <a:endParaRPr lang="ko-KR" altLang="en-US" sz="2100" b="1"/>
          </a:p>
        </p:txBody>
      </p:sp>
      <p:pic>
        <p:nvPicPr>
          <p:cNvPr id="20" name=""/>
          <p:cNvPicPr>
            <a:picLocks noChangeAspect="1"/>
          </p:cNvPicPr>
          <p:nvPr/>
        </p:nvPicPr>
        <p:blipFill rotWithShape="1">
          <a:blip r:embed="rId3"/>
          <a:srcRect l="15350" t="43550" r="51050" b="10800"/>
          <a:stretch>
            <a:fillRect/>
          </a:stretch>
        </p:blipFill>
        <p:spPr>
          <a:xfrm>
            <a:off x="260604" y="4653153"/>
            <a:ext cx="6408801" cy="2952368"/>
          </a:xfrm>
          <a:prstGeom prst="rect">
            <a:avLst/>
          </a:prstGeom>
        </p:spPr>
      </p:pic>
      <p:sp>
        <p:nvSpPr>
          <p:cNvPr id="21" name=""/>
          <p:cNvSpPr/>
          <p:nvPr/>
        </p:nvSpPr>
        <p:spPr>
          <a:xfrm>
            <a:off x="260603" y="4077081"/>
            <a:ext cx="6408802" cy="6696837"/>
          </a:xfrm>
          <a:prstGeom prst="rect">
            <a:avLst/>
          </a:prstGeom>
          <a:noFill/>
          <a:ln w="63500" algn="ctr">
            <a:solidFill>
              <a:schemeClr val="accent3">
                <a:lumMod val="90000"/>
              </a:schemeClr>
            </a:solidFill>
          </a:ln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>
            <a:noAutofit/>
          </a:bodyPr>
          <a:p>
            <a:pPr algn="ctr">
              <a:defRPr lang="ko-KR" altLang="en-US"/>
            </a:pPr>
            <a:endParaRPr lang="ko-KR" altLang="en-US"/>
          </a:p>
        </p:txBody>
      </p:sp>
      <p:sp>
        <p:nvSpPr>
          <p:cNvPr id="24" name="직사각형 6"/>
          <p:cNvSpPr/>
          <p:nvPr/>
        </p:nvSpPr>
        <p:spPr>
          <a:xfrm>
            <a:off x="281129" y="10917936"/>
            <a:ext cx="6390997" cy="265216"/>
          </a:xfrm>
          <a:prstGeom prst="rect">
            <a:avLst/>
          </a:prstGeom>
          <a:noFill/>
          <a:ln w="25400" cap="flat" cmpd="sng" algn="ctr">
            <a:noFill/>
            <a:prstDash val="solid"/>
            <a:round/>
          </a:ln>
        </p:spPr>
        <p:txBody>
          <a:bodyPr vert="horz" wrap="square" lIns="91223" tIns="45499" rIns="91223" bIns="45499" anchor="t">
            <a:noAutofit/>
          </a:bodyPr>
          <a:lstStyle/>
          <a:p>
            <a:pPr marL="0" lvl="0" indent="0" algn="l" defTabSz="831433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buNone/>
              <a:defRPr lang="ko-KR" altLang="en-US"/>
            </a:pPr>
            <a:r>
              <a:rPr xmlns:mc="http://schemas.openxmlformats.org/markup-compatibility/2006" xmlns:hp="http://schemas.haansoft.com/office/presentation/8.0" lang="ko-KR" altLang="en-US" sz="1100" b="1" i="0" spc="5" mc:Ignorable="hp" hp:hslEmbossed="0">
                <a:solidFill>
                  <a:srgbClr val="000000">
                    <a:alpha val="100000"/>
                  </a:srgbClr>
                </a:solidFill>
                <a:latin typeface="나눔고딕"/>
                <a:ea typeface="나눔고딕"/>
                <a:sym typeface="Wingdings"/>
              </a:rPr>
              <a:t>     (47861)부산광역시 동래구 사직2동 63번길 20-7    T.051)506-4912/ 2301~2   F.051)506-2308</a:t>
            </a:r>
            <a:endParaRPr xmlns:mc="http://schemas.openxmlformats.org/markup-compatibility/2006" xmlns:hp="http://schemas.haansoft.com/office/presentation/8.0" lang="ko-KR" altLang="en-US" sz="1100" b="1" i="0" spc="5" mc:Ignorable="hp" hp:hslEmbossed="0">
              <a:solidFill>
                <a:srgbClr val="000000">
                  <a:alpha val="100000"/>
                </a:srgbClr>
              </a:solidFill>
              <a:latin typeface="나눔고딕"/>
              <a:ea typeface="나눔고딕"/>
              <a:sym typeface="Wingdings"/>
            </a:endParaRPr>
          </a:p>
        </p:txBody>
      </p:sp>
      <p:pic>
        <p:nvPicPr>
          <p:cNvPr id="25" name=""/>
          <p:cNvPicPr>
            <a:picLocks noChangeAspect="1"/>
          </p:cNvPicPr>
          <p:nvPr/>
        </p:nvPicPr>
        <p:blipFill rotWithShape="1">
          <a:blip r:embed="rId4"/>
          <a:srcRect l="38490" t="18200" r="39460" b="30250"/>
          <a:stretch>
            <a:fillRect/>
          </a:stretch>
        </p:blipFill>
        <p:spPr>
          <a:xfrm>
            <a:off x="2999802" y="8253603"/>
            <a:ext cx="1511999" cy="1800000"/>
          </a:xfrm>
          <a:prstGeom prst="rect">
            <a:avLst/>
          </a:prstGeom>
        </p:spPr>
      </p:pic>
      <p:pic>
        <p:nvPicPr>
          <p:cNvPr id="26" name=""/>
          <p:cNvPicPr>
            <a:picLocks noChangeAspect="1"/>
          </p:cNvPicPr>
          <p:nvPr/>
        </p:nvPicPr>
        <p:blipFill rotWithShape="1">
          <a:blip r:embed="rId5"/>
          <a:srcRect l="35990" t="16800" r="38810" b="32800"/>
          <a:stretch>
            <a:fillRect/>
          </a:stretch>
        </p:blipFill>
        <p:spPr>
          <a:xfrm>
            <a:off x="4784037" y="8253603"/>
            <a:ext cx="1599999" cy="1800000"/>
          </a:xfrm>
          <a:prstGeom prst="rect">
            <a:avLst/>
          </a:prstGeom>
        </p:spPr>
      </p:pic>
      <p:sp>
        <p:nvSpPr>
          <p:cNvPr id="27" name=""/>
          <p:cNvSpPr/>
          <p:nvPr/>
        </p:nvSpPr>
        <p:spPr>
          <a:xfrm>
            <a:off x="3075393" y="8757666"/>
            <a:ext cx="1364400" cy="1153089"/>
          </a:xfrm>
          <a:prstGeom prst="ellipse">
            <a:avLst/>
          </a:prstGeom>
          <a:noFill/>
          <a:ln w="25400" algn="ctr">
            <a:solidFill>
              <a:srgbClr val="ff0000"/>
            </a:solidFill>
          </a:ln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>
            <a:noAutofit/>
          </a:bodyPr>
          <a:p>
            <a:pPr algn="ctr">
              <a:defRPr lang="ko-KR" altLang="en-US"/>
            </a:pPr>
            <a:endParaRPr lang="ko-KR" altLang="en-US"/>
          </a:p>
        </p:txBody>
      </p:sp>
      <p:cxnSp>
        <p:nvCxnSpPr>
          <p:cNvPr id="28" name=""/>
          <p:cNvCxnSpPr/>
          <p:nvPr/>
        </p:nvCxnSpPr>
        <p:spPr>
          <a:xfrm flipV="1">
            <a:off x="4380917" y="8829675"/>
            <a:ext cx="490930" cy="324152"/>
          </a:xfrm>
          <a:prstGeom prst="straightConnector1">
            <a:avLst/>
          </a:prstGeom>
          <a:ln w="25400" algn="ctr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9" name=""/>
          <p:cNvPicPr>
            <a:picLocks noChangeAspect="1"/>
          </p:cNvPicPr>
          <p:nvPr/>
        </p:nvPicPr>
        <p:blipFill rotWithShape="1">
          <a:blip r:embed="rId6"/>
          <a:srcRect l="15390" t="27530" r="50000" b="10870"/>
          <a:stretch>
            <a:fillRect/>
          </a:stretch>
        </p:blipFill>
        <p:spPr>
          <a:xfrm>
            <a:off x="481965" y="8181594"/>
            <a:ext cx="2373630" cy="198246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mc="http://schemas.openxmlformats.org/markup-compatibility/2006" xmlns:p14="http://schemas.microsoft.com/office/powerpoint/2010/main" mc:Ignorable="p14" p14:dur="500"/>
    </mc:Choice>
    <mc:Fallback>
      <p:transition/>
    </mc:Fallback>
  </mc:AlternateContent>
</p:sld>
</file>

<file path=ppt/theme/theme1.xml><?xml version="1.0" encoding="utf-8"?>
<a:theme xmlns:r="http://schemas.openxmlformats.org/officeDocument/2006/relationships" xmlns:c="http://schemas.openxmlformats.org/drawingml/2006/chart" xmlns:dgm="http://schemas.openxmlformats.org/drawingml/2006/diagram" xmlns:dsp="http://schemas.microsoft.com/office/drawing/2008/diagram" xmlns:a="http://schemas.openxmlformats.org/drawingml/2006/main" xmlns:pic="http://schemas.openxmlformats.org/drawingml/2006/picture" xmlns:wp="http://schemas.openxmlformats.org/drawingml/2006/wordprocessingDrawing" xmlns:xdr="http://schemas.openxmlformats.org/drawingml/2006/spreadsheetDrawing" name="한컴오피스">
  <a:themeElements>
    <a:clrScheme name="한컴오피스">
      <a:dk1>
        <a:sysClr val="windowText" lastClr="000000"/>
      </a:dk1>
      <a:lt1>
        <a:sysClr val="window" lastClr="ffffff"/>
      </a:lt1>
      <a:dk2>
        <a:srgbClr val="1c3d62"/>
      </a:dk2>
      <a:lt2>
        <a:srgbClr val="e3dcc1"/>
      </a:lt2>
      <a:accent1>
        <a:srgbClr val="315f97"/>
      </a:accent1>
      <a:accent2>
        <a:srgbClr val="c75252"/>
      </a:accent2>
      <a:accent3>
        <a:srgbClr val="e9ae2b"/>
      </a:accent3>
      <a:accent4>
        <a:srgbClr val="699b37"/>
      </a:accent4>
      <a:accent5>
        <a:srgbClr val="358791"/>
      </a:accent5>
      <a:accent6>
        <a:srgbClr val="ca56a7"/>
      </a:accent6>
      <a:hlink>
        <a:srgbClr val="0000ff"/>
      </a:hlink>
      <a:folHlink>
        <a:srgbClr val="800080"/>
      </a:folHlink>
    </a:clrScheme>
    <a:fontScheme name="한컴오피스">
      <a:majorFont>
        <a:latin typeface="함초롬돋움"/>
        <a:ea typeface=""/>
        <a:cs typeface="Times New Roman"/>
        <a:font script="Jpan" typeface="ＭＳ Ｐゴシック"/>
        <a:font script="Hang" typeface="함초롬돋움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함초롬돋움"/>
        <a:ea typeface=""/>
        <a:cs typeface="Times New Roman"/>
        <a:font script="Jpan" typeface="ＭＳ Ｐゴシック"/>
        <a:font script="Hang" typeface="함초롬돋움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한컴오피스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12700" cap="flat" cmpd="sng" algn="ctr">
          <a:solidFill>
            <a:schemeClr val="phClr">
              <a:satMod val="105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7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75000"/>
              </a:srgbClr>
            </a:outerShdw>
          </a:effectLst>
        </a:effectStyle>
        <a:effectStyle>
          <a:effectLst>
            <a:reflection blurRad="12700" stA="26000" endPos="28000" dist="38100" dir="5400000" sy="-100000" rotWithShape="0"/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app.xml><?xml version="1.0" encoding="utf-8"?>
<ep:Properties xmlns:r="http://schemas.openxmlformats.org/officeDocument/2006/relationships" xmlns:ep="http://schemas.openxmlformats.org/officeDocument/2006/extended-properties" xmlns:vt="http://schemas.openxmlformats.org/officeDocument/2006/docPropsVTypes">
  <ep:Manager/>
  <ep:Company/>
  <ep:Words>87</ep:Words>
  <ep:PresentationFormat>사용자 지정</ep:PresentationFormat>
  <ep:Paragraphs>20</ep:Paragraphs>
  <ep:Slides>1</ep:Slides>
  <ep:Notes>0</ep:Notes>
  <ep:TotalTime>0</ep:TotalTime>
  <ep:HiddenSlides>0</ep:HiddenSlides>
  <ep:MMClips>0</ep:MMClips>
  <ep: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ep:HeadingPairs>
  <ep:TitlesOfParts>
    <vt:vector size="2" baseType="lpstr">
      <vt:lpstr>한컴오피스</vt:lpstr>
      <vt:lpstr>슬라이드 1</vt:lpstr>
    </vt:vector>
  </ep:TitlesOfParts>
  <ep:HyperlinkBase/>
  <ep:Application>Show</ep:Application>
  <ep:AppVersion>0906.0000.01</ep:AppVersion>
</ep:Properties>
</file>

<file path=docProps/core.xml><?xml version="1.0" encoding="utf-8"?>
<cp:coreProperties xmlns:r="http://schemas.openxmlformats.org/officeDocument/2006/relationships"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2018-04-17T06:45:32.971</dcterms:created>
  <dc:creator>오미선 신규</dc:creator>
  <cp:lastModifiedBy>오미선 신규</cp:lastModifiedBy>
  <dcterms:modified xsi:type="dcterms:W3CDTF">2018-04-18T03:31:25.971</dcterms:modified>
  <cp:revision>18</cp:revision>
</cp:coreProperties>
</file>